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HOD%20CSE\Downloads\coal.mp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Coal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Coal </a:t>
            </a:r>
            <a:r>
              <a:rPr lang="en-US" dirty="0" smtClean="0"/>
              <a:t>is a fossil fuel formed from dead plant matter over millions of years due to heat and pressure.</a:t>
            </a:r>
          </a:p>
          <a:p>
            <a:pPr lvl="0"/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How is Coal formed?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/>
              <a:t>Over millions of years, coal is formed through different biological and geological processes on dead and decaying plant matter.</a:t>
            </a:r>
            <a:endParaRPr lang="en-US" sz="4000" dirty="0" smtClean="0"/>
          </a:p>
          <a:p>
            <a:pPr lvl="0"/>
            <a:r>
              <a:rPr lang="en-US" dirty="0" smtClean="0"/>
              <a:t>Coal mainly contains carbon. The process of conversion of dead vegetation into coal is called </a:t>
            </a:r>
            <a:r>
              <a:rPr lang="en-US" dirty="0" err="1" smtClean="0"/>
              <a:t>carbonisation</a:t>
            </a:r>
            <a:r>
              <a:rPr lang="en-US" dirty="0" smtClean="0"/>
              <a:t>.</a:t>
            </a:r>
            <a:endParaRPr lang="en-US" sz="4000" dirty="0" smtClean="0"/>
          </a:p>
          <a:p>
            <a:pPr lvl="0"/>
            <a:r>
              <a:rPr lang="en-US" dirty="0" smtClean="0"/>
              <a:t>Coal comes from a coal mine.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Coal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composition of </a:t>
            </a:r>
            <a:r>
              <a:rPr lang="en-US" b="1" dirty="0" smtClean="0">
                <a:solidFill>
                  <a:srgbClr val="FF0000"/>
                </a:solidFill>
              </a:rPr>
              <a:t>coal</a:t>
            </a:r>
            <a:endParaRPr lang="en-US" sz="4000" dirty="0" smtClean="0">
              <a:solidFill>
                <a:srgbClr val="FF0000"/>
              </a:solidFill>
            </a:endParaRPr>
          </a:p>
          <a:p>
            <a:pPr lvl="1"/>
            <a:r>
              <a:rPr lang="en-US" sz="2800" dirty="0" smtClean="0"/>
              <a:t>Coal consists of hydrogen, carbon and oxygen and </a:t>
            </a:r>
            <a:r>
              <a:rPr lang="en-US" sz="2800" dirty="0" err="1" smtClean="0"/>
              <a:t>sulphur</a:t>
            </a:r>
            <a:r>
              <a:rPr lang="en-US" sz="2800" dirty="0" smtClean="0"/>
              <a:t> (small amount).</a:t>
            </a:r>
            <a:endParaRPr lang="en-US" sz="3600" dirty="0" smtClean="0"/>
          </a:p>
          <a:p>
            <a:pPr lvl="0"/>
            <a:r>
              <a:rPr lang="en-US" b="1" dirty="0" smtClean="0">
                <a:solidFill>
                  <a:srgbClr val="FF0000"/>
                </a:solidFill>
              </a:rPr>
              <a:t>Coal mining</a:t>
            </a:r>
            <a:endParaRPr lang="en-US" sz="4000" dirty="0" smtClean="0">
              <a:solidFill>
                <a:srgbClr val="FF0000"/>
              </a:solidFill>
            </a:endParaRPr>
          </a:p>
          <a:p>
            <a:pPr lvl="1"/>
            <a:r>
              <a:rPr lang="en-US" sz="2800" dirty="0" smtClean="0"/>
              <a:t>Coal is extracted from the ground with a process called mining. Coal Mining can be of two types: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>
                <a:solidFill>
                  <a:srgbClr val="FF0000"/>
                </a:solidFill>
              </a:rPr>
              <a:t>Opencast Mining:</a:t>
            </a:r>
            <a:r>
              <a:rPr lang="en-US" b="1" dirty="0" smtClean="0"/>
              <a:t> </a:t>
            </a:r>
            <a:r>
              <a:rPr lang="en-US" dirty="0" smtClean="0"/>
              <a:t>Mining in which coal is extracted from near the earth’s surface</a:t>
            </a:r>
            <a:endParaRPr lang="en-US" sz="4000" dirty="0" smtClean="0"/>
          </a:p>
          <a:p>
            <a:endParaRPr lang="en-US" dirty="0"/>
          </a:p>
        </p:txBody>
      </p:sp>
      <p:pic>
        <p:nvPicPr>
          <p:cNvPr id="101378" name="Picture 2" descr="About Neyveli - National Power Training Institute - Southern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048000"/>
            <a:ext cx="5257800" cy="3544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>
                <a:solidFill>
                  <a:srgbClr val="FF0000"/>
                </a:solidFill>
              </a:rPr>
              <a:t>Underground Mining</a:t>
            </a:r>
            <a:r>
              <a:rPr lang="en-US" b="1" dirty="0" smtClean="0"/>
              <a:t>:</a:t>
            </a:r>
            <a:r>
              <a:rPr lang="en-US" dirty="0" smtClean="0"/>
              <a:t> Mining in which coal is extracted from deep inside the earth’s crust</a:t>
            </a:r>
            <a:endParaRPr lang="en-US" sz="4000" dirty="0" smtClean="0"/>
          </a:p>
          <a:p>
            <a:endParaRPr lang="en-US" dirty="0"/>
          </a:p>
        </p:txBody>
      </p:sp>
      <p:pic>
        <p:nvPicPr>
          <p:cNvPr id="100354" name="Picture 2" descr="Zimbabwe court halts mining at state diamond firm - Moneywe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200400"/>
            <a:ext cx="4762500" cy="3171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Underground Mining</a:t>
            </a:r>
            <a:endParaRPr lang="en-US" dirty="0"/>
          </a:p>
        </p:txBody>
      </p:sp>
      <p:pic>
        <p:nvPicPr>
          <p:cNvPr id="4" name="coal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73783" y="1600200"/>
            <a:ext cx="8866909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Different Types Coal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</a:t>
            </a:r>
            <a:r>
              <a:rPr lang="en-US" dirty="0" smtClean="0"/>
              <a:t>coal gets older, the carbon content in it is higher. When coal is burnt, it mainly produces carbon dioxide gas.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700" b="1" dirty="0" smtClean="0">
                <a:solidFill>
                  <a:srgbClr val="FF0000"/>
                </a:solidFill>
              </a:rPr>
              <a:t>Uses </a:t>
            </a:r>
            <a:r>
              <a:rPr lang="en-US" sz="6700" b="1" dirty="0" smtClean="0">
                <a:solidFill>
                  <a:srgbClr val="FF0000"/>
                </a:solidFill>
              </a:rPr>
              <a:t>of Coal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Used </a:t>
            </a:r>
            <a:r>
              <a:rPr lang="en-US" dirty="0" smtClean="0"/>
              <a:t>as fuel to cook food.</a:t>
            </a:r>
          </a:p>
          <a:p>
            <a:pPr lvl="0"/>
            <a:r>
              <a:rPr lang="en-US" dirty="0" smtClean="0"/>
              <a:t>Used in thermal power plants to produce electricity.</a:t>
            </a:r>
          </a:p>
          <a:p>
            <a:pPr lvl="0"/>
            <a:r>
              <a:rPr lang="en-US" dirty="0" smtClean="0"/>
              <a:t>Used as fuel in various industries.</a:t>
            </a:r>
          </a:p>
          <a:p>
            <a:pPr lvl="0"/>
            <a:r>
              <a:rPr lang="en-US" dirty="0" smtClean="0"/>
              <a:t>Once used as fuel to run steam-powered railway engines.</a:t>
            </a:r>
          </a:p>
          <a:p>
            <a:r>
              <a:rPr lang="en-US" dirty="0" smtClean="0"/>
              <a:t>When processed, coal yields coke, coal tar and coal gas which in turn is used by many industries.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</TotalTime>
  <Words>138</Words>
  <Application>Microsoft Office PowerPoint</Application>
  <PresentationFormat>On-screen Show (4:3)</PresentationFormat>
  <Paragraphs>22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The Coal</vt:lpstr>
      <vt:lpstr>The Coal</vt:lpstr>
      <vt:lpstr>Slide 3</vt:lpstr>
      <vt:lpstr>Slide 4</vt:lpstr>
      <vt:lpstr>Underground Mining</vt:lpstr>
      <vt:lpstr>Different Types Coal </vt:lpstr>
      <vt:lpstr>Uses of Coal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Coal</dc:title>
  <dc:creator>HODEIE</dc:creator>
  <cp:lastModifiedBy>HOD CSE</cp:lastModifiedBy>
  <cp:revision>2</cp:revision>
  <dcterms:created xsi:type="dcterms:W3CDTF">2006-08-16T00:00:00Z</dcterms:created>
  <dcterms:modified xsi:type="dcterms:W3CDTF">2020-05-12T18:06:44Z</dcterms:modified>
</cp:coreProperties>
</file>